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3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BB7E0D0-3D27-40A0-A9A5-FA8120366F4C}" v="4" dt="2019-08-05T11:23:39.04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66" d="100"/>
          <a:sy n="66" d="100"/>
        </p:scale>
        <p:origin x="1392" y="10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OUKAKOS Panagiotis" userId="1799d541-2502-4a7d-985e-b2f54cf33f2d" providerId="ADAL" clId="{ABB7E0D0-3D27-40A0-A9A5-FA8120366F4C}"/>
    <pc:docChg chg="custSel addSld delSld modSld">
      <pc:chgData name="LOUKAKOS Panagiotis" userId="1799d541-2502-4a7d-985e-b2f54cf33f2d" providerId="ADAL" clId="{ABB7E0D0-3D27-40A0-A9A5-FA8120366F4C}" dt="2019-08-05T11:23:54.873" v="13" actId="2696"/>
      <pc:docMkLst>
        <pc:docMk/>
      </pc:docMkLst>
      <pc:sldChg chg="del">
        <pc:chgData name="LOUKAKOS Panagiotis" userId="1799d541-2502-4a7d-985e-b2f54cf33f2d" providerId="ADAL" clId="{ABB7E0D0-3D27-40A0-A9A5-FA8120366F4C}" dt="2019-08-05T11:23:54.873" v="13" actId="2696"/>
        <pc:sldMkLst>
          <pc:docMk/>
          <pc:sldMk cId="15596321" sldId="256"/>
        </pc:sldMkLst>
      </pc:sldChg>
      <pc:sldChg chg="addSp delSp modSp">
        <pc:chgData name="LOUKAKOS Panagiotis" userId="1799d541-2502-4a7d-985e-b2f54cf33f2d" providerId="ADAL" clId="{ABB7E0D0-3D27-40A0-A9A5-FA8120366F4C}" dt="2019-08-05T11:23:50.802" v="12" actId="1076"/>
        <pc:sldMkLst>
          <pc:docMk/>
          <pc:sldMk cId="2189144388" sldId="257"/>
        </pc:sldMkLst>
        <pc:spChg chg="del">
          <ac:chgData name="LOUKAKOS Panagiotis" userId="1799d541-2502-4a7d-985e-b2f54cf33f2d" providerId="ADAL" clId="{ABB7E0D0-3D27-40A0-A9A5-FA8120366F4C}" dt="2019-08-05T11:23:08.914" v="0" actId="478"/>
          <ac:spMkLst>
            <pc:docMk/>
            <pc:sldMk cId="2189144388" sldId="257"/>
            <ac:spMk id="4" creationId="{6430A821-A861-43C9-9EB0-EB658261777B}"/>
          </ac:spMkLst>
        </pc:spChg>
        <pc:spChg chg="del">
          <ac:chgData name="LOUKAKOS Panagiotis" userId="1799d541-2502-4a7d-985e-b2f54cf33f2d" providerId="ADAL" clId="{ABB7E0D0-3D27-40A0-A9A5-FA8120366F4C}" dt="2019-08-05T11:23:08.914" v="0" actId="478"/>
          <ac:spMkLst>
            <pc:docMk/>
            <pc:sldMk cId="2189144388" sldId="257"/>
            <ac:spMk id="5" creationId="{15B97A00-BA99-4E35-B08D-7EE53FEF2409}"/>
          </ac:spMkLst>
        </pc:spChg>
        <pc:spChg chg="del">
          <ac:chgData name="LOUKAKOS Panagiotis" userId="1799d541-2502-4a7d-985e-b2f54cf33f2d" providerId="ADAL" clId="{ABB7E0D0-3D27-40A0-A9A5-FA8120366F4C}" dt="2019-08-05T11:23:08.914" v="0" actId="478"/>
          <ac:spMkLst>
            <pc:docMk/>
            <pc:sldMk cId="2189144388" sldId="257"/>
            <ac:spMk id="6" creationId="{4CFC5DFA-5CE1-4D01-B40C-B61D359819A4}"/>
          </ac:spMkLst>
        </pc:spChg>
        <pc:spChg chg="del">
          <ac:chgData name="LOUKAKOS Panagiotis" userId="1799d541-2502-4a7d-985e-b2f54cf33f2d" providerId="ADAL" clId="{ABB7E0D0-3D27-40A0-A9A5-FA8120366F4C}" dt="2019-08-05T11:23:08.914" v="0" actId="478"/>
          <ac:spMkLst>
            <pc:docMk/>
            <pc:sldMk cId="2189144388" sldId="257"/>
            <ac:spMk id="7" creationId="{899F8DC2-17AB-4361-A1BD-183D179D8490}"/>
          </ac:spMkLst>
        </pc:spChg>
        <pc:spChg chg="del">
          <ac:chgData name="LOUKAKOS Panagiotis" userId="1799d541-2502-4a7d-985e-b2f54cf33f2d" providerId="ADAL" clId="{ABB7E0D0-3D27-40A0-A9A5-FA8120366F4C}" dt="2019-08-05T11:23:08.914" v="0" actId="478"/>
          <ac:spMkLst>
            <pc:docMk/>
            <pc:sldMk cId="2189144388" sldId="257"/>
            <ac:spMk id="8" creationId="{AA9AE9F8-5579-4C9A-9BB4-227FBC1BA873}"/>
          </ac:spMkLst>
        </pc:spChg>
        <pc:spChg chg="del">
          <ac:chgData name="LOUKAKOS Panagiotis" userId="1799d541-2502-4a7d-985e-b2f54cf33f2d" providerId="ADAL" clId="{ABB7E0D0-3D27-40A0-A9A5-FA8120366F4C}" dt="2019-08-05T11:23:08.914" v="0" actId="478"/>
          <ac:spMkLst>
            <pc:docMk/>
            <pc:sldMk cId="2189144388" sldId="257"/>
            <ac:spMk id="9" creationId="{BBC3F5C0-F199-4C2F-90C9-0F87C3D2BB1E}"/>
          </ac:spMkLst>
        </pc:spChg>
        <pc:spChg chg="del">
          <ac:chgData name="LOUKAKOS Panagiotis" userId="1799d541-2502-4a7d-985e-b2f54cf33f2d" providerId="ADAL" clId="{ABB7E0D0-3D27-40A0-A9A5-FA8120366F4C}" dt="2019-08-05T11:23:08.914" v="0" actId="478"/>
          <ac:spMkLst>
            <pc:docMk/>
            <pc:sldMk cId="2189144388" sldId="257"/>
            <ac:spMk id="10" creationId="{80A114C4-964E-4EC4-8FE2-03F014B68B19}"/>
          </ac:spMkLst>
        </pc:spChg>
        <pc:spChg chg="del">
          <ac:chgData name="LOUKAKOS Panagiotis" userId="1799d541-2502-4a7d-985e-b2f54cf33f2d" providerId="ADAL" clId="{ABB7E0D0-3D27-40A0-A9A5-FA8120366F4C}" dt="2019-08-05T11:23:08.914" v="0" actId="478"/>
          <ac:spMkLst>
            <pc:docMk/>
            <pc:sldMk cId="2189144388" sldId="257"/>
            <ac:spMk id="11" creationId="{71A971FA-FB26-4C09-B0A8-3FA7D3A7D7D5}"/>
          </ac:spMkLst>
        </pc:spChg>
        <pc:spChg chg="del">
          <ac:chgData name="LOUKAKOS Panagiotis" userId="1799d541-2502-4a7d-985e-b2f54cf33f2d" providerId="ADAL" clId="{ABB7E0D0-3D27-40A0-A9A5-FA8120366F4C}" dt="2019-08-05T11:23:08.914" v="0" actId="478"/>
          <ac:spMkLst>
            <pc:docMk/>
            <pc:sldMk cId="2189144388" sldId="257"/>
            <ac:spMk id="12" creationId="{83D48C50-41CF-4384-B28E-8952C7F2D056}"/>
          </ac:spMkLst>
        </pc:spChg>
        <pc:spChg chg="del">
          <ac:chgData name="LOUKAKOS Panagiotis" userId="1799d541-2502-4a7d-985e-b2f54cf33f2d" providerId="ADAL" clId="{ABB7E0D0-3D27-40A0-A9A5-FA8120366F4C}" dt="2019-08-05T11:23:08.914" v="0" actId="478"/>
          <ac:spMkLst>
            <pc:docMk/>
            <pc:sldMk cId="2189144388" sldId="257"/>
            <ac:spMk id="13" creationId="{23939C7B-3443-40E5-A804-264EF25DA8AF}"/>
          </ac:spMkLst>
        </pc:spChg>
        <pc:spChg chg="del">
          <ac:chgData name="LOUKAKOS Panagiotis" userId="1799d541-2502-4a7d-985e-b2f54cf33f2d" providerId="ADAL" clId="{ABB7E0D0-3D27-40A0-A9A5-FA8120366F4C}" dt="2019-08-05T11:23:08.914" v="0" actId="478"/>
          <ac:spMkLst>
            <pc:docMk/>
            <pc:sldMk cId="2189144388" sldId="257"/>
            <ac:spMk id="14" creationId="{E03E4CA3-AB53-44D5-BFAC-D522991B9750}"/>
          </ac:spMkLst>
        </pc:spChg>
        <pc:spChg chg="del">
          <ac:chgData name="LOUKAKOS Panagiotis" userId="1799d541-2502-4a7d-985e-b2f54cf33f2d" providerId="ADAL" clId="{ABB7E0D0-3D27-40A0-A9A5-FA8120366F4C}" dt="2019-08-05T11:23:08.914" v="0" actId="478"/>
          <ac:spMkLst>
            <pc:docMk/>
            <pc:sldMk cId="2189144388" sldId="257"/>
            <ac:spMk id="15" creationId="{35B6DC02-CFD3-4CFD-BB02-D3D98FBF6D0D}"/>
          </ac:spMkLst>
        </pc:spChg>
        <pc:spChg chg="del">
          <ac:chgData name="LOUKAKOS Panagiotis" userId="1799d541-2502-4a7d-985e-b2f54cf33f2d" providerId="ADAL" clId="{ABB7E0D0-3D27-40A0-A9A5-FA8120366F4C}" dt="2019-08-05T11:23:08.914" v="0" actId="478"/>
          <ac:spMkLst>
            <pc:docMk/>
            <pc:sldMk cId="2189144388" sldId="257"/>
            <ac:spMk id="16" creationId="{65ACB9C1-DDCF-42A3-B3C9-91804BDF9E89}"/>
          </ac:spMkLst>
        </pc:spChg>
        <pc:spChg chg="add">
          <ac:chgData name="LOUKAKOS Panagiotis" userId="1799d541-2502-4a7d-985e-b2f54cf33f2d" providerId="ADAL" clId="{ABB7E0D0-3D27-40A0-A9A5-FA8120366F4C}" dt="2019-08-05T11:23:14.506" v="1"/>
          <ac:spMkLst>
            <pc:docMk/>
            <pc:sldMk cId="2189144388" sldId="257"/>
            <ac:spMk id="22" creationId="{5B5E5B06-077E-492E-A9BA-48E8A8D4D9D3}"/>
          </ac:spMkLst>
        </pc:spChg>
        <pc:spChg chg="add">
          <ac:chgData name="LOUKAKOS Panagiotis" userId="1799d541-2502-4a7d-985e-b2f54cf33f2d" providerId="ADAL" clId="{ABB7E0D0-3D27-40A0-A9A5-FA8120366F4C}" dt="2019-08-05T11:23:14.506" v="1"/>
          <ac:spMkLst>
            <pc:docMk/>
            <pc:sldMk cId="2189144388" sldId="257"/>
            <ac:spMk id="23" creationId="{31C02DE7-FAEC-4545-8515-40A069EF0702}"/>
          </ac:spMkLst>
        </pc:spChg>
        <pc:spChg chg="add">
          <ac:chgData name="LOUKAKOS Panagiotis" userId="1799d541-2502-4a7d-985e-b2f54cf33f2d" providerId="ADAL" clId="{ABB7E0D0-3D27-40A0-A9A5-FA8120366F4C}" dt="2019-08-05T11:23:14.506" v="1"/>
          <ac:spMkLst>
            <pc:docMk/>
            <pc:sldMk cId="2189144388" sldId="257"/>
            <ac:spMk id="24" creationId="{3CAD51AE-B3F0-4A5B-A8FB-15B05B824F59}"/>
          </ac:spMkLst>
        </pc:spChg>
        <pc:spChg chg="add">
          <ac:chgData name="LOUKAKOS Panagiotis" userId="1799d541-2502-4a7d-985e-b2f54cf33f2d" providerId="ADAL" clId="{ABB7E0D0-3D27-40A0-A9A5-FA8120366F4C}" dt="2019-08-05T11:23:14.506" v="1"/>
          <ac:spMkLst>
            <pc:docMk/>
            <pc:sldMk cId="2189144388" sldId="257"/>
            <ac:spMk id="25" creationId="{4836F38C-A10D-4705-AF78-387CEB45C74F}"/>
          </ac:spMkLst>
        </pc:spChg>
        <pc:spChg chg="add">
          <ac:chgData name="LOUKAKOS Panagiotis" userId="1799d541-2502-4a7d-985e-b2f54cf33f2d" providerId="ADAL" clId="{ABB7E0D0-3D27-40A0-A9A5-FA8120366F4C}" dt="2019-08-05T11:23:14.506" v="1"/>
          <ac:spMkLst>
            <pc:docMk/>
            <pc:sldMk cId="2189144388" sldId="257"/>
            <ac:spMk id="26" creationId="{0C700986-2B8B-4E2D-AB69-7CD2878AD117}"/>
          </ac:spMkLst>
        </pc:spChg>
        <pc:spChg chg="add">
          <ac:chgData name="LOUKAKOS Panagiotis" userId="1799d541-2502-4a7d-985e-b2f54cf33f2d" providerId="ADAL" clId="{ABB7E0D0-3D27-40A0-A9A5-FA8120366F4C}" dt="2019-08-05T11:23:14.506" v="1"/>
          <ac:spMkLst>
            <pc:docMk/>
            <pc:sldMk cId="2189144388" sldId="257"/>
            <ac:spMk id="27" creationId="{8FDE77A2-3A17-4357-A6B2-B299757E2E5D}"/>
          </ac:spMkLst>
        </pc:spChg>
        <pc:spChg chg="add">
          <ac:chgData name="LOUKAKOS Panagiotis" userId="1799d541-2502-4a7d-985e-b2f54cf33f2d" providerId="ADAL" clId="{ABB7E0D0-3D27-40A0-A9A5-FA8120366F4C}" dt="2019-08-05T11:23:14.506" v="1"/>
          <ac:spMkLst>
            <pc:docMk/>
            <pc:sldMk cId="2189144388" sldId="257"/>
            <ac:spMk id="28" creationId="{75597DC3-DCEA-4A7A-9FC8-5DC1E31B7320}"/>
          </ac:spMkLst>
        </pc:spChg>
        <pc:spChg chg="add">
          <ac:chgData name="LOUKAKOS Panagiotis" userId="1799d541-2502-4a7d-985e-b2f54cf33f2d" providerId="ADAL" clId="{ABB7E0D0-3D27-40A0-A9A5-FA8120366F4C}" dt="2019-08-05T11:23:14.506" v="1"/>
          <ac:spMkLst>
            <pc:docMk/>
            <pc:sldMk cId="2189144388" sldId="257"/>
            <ac:spMk id="29" creationId="{A82C3937-6986-4961-95B4-EB1D46A9B572}"/>
          </ac:spMkLst>
        </pc:spChg>
        <pc:spChg chg="add">
          <ac:chgData name="LOUKAKOS Panagiotis" userId="1799d541-2502-4a7d-985e-b2f54cf33f2d" providerId="ADAL" clId="{ABB7E0D0-3D27-40A0-A9A5-FA8120366F4C}" dt="2019-08-05T11:23:14.506" v="1"/>
          <ac:spMkLst>
            <pc:docMk/>
            <pc:sldMk cId="2189144388" sldId="257"/>
            <ac:spMk id="30" creationId="{D5725B6C-6DD3-4B2F-9064-3BBB76653C55}"/>
          </ac:spMkLst>
        </pc:spChg>
        <pc:spChg chg="add">
          <ac:chgData name="LOUKAKOS Panagiotis" userId="1799d541-2502-4a7d-985e-b2f54cf33f2d" providerId="ADAL" clId="{ABB7E0D0-3D27-40A0-A9A5-FA8120366F4C}" dt="2019-08-05T11:23:14.506" v="1"/>
          <ac:spMkLst>
            <pc:docMk/>
            <pc:sldMk cId="2189144388" sldId="257"/>
            <ac:spMk id="31" creationId="{81C9969F-9909-4689-ADE4-EF8C79C9F964}"/>
          </ac:spMkLst>
        </pc:spChg>
        <pc:spChg chg="add">
          <ac:chgData name="LOUKAKOS Panagiotis" userId="1799d541-2502-4a7d-985e-b2f54cf33f2d" providerId="ADAL" clId="{ABB7E0D0-3D27-40A0-A9A5-FA8120366F4C}" dt="2019-08-05T11:23:14.506" v="1"/>
          <ac:spMkLst>
            <pc:docMk/>
            <pc:sldMk cId="2189144388" sldId="257"/>
            <ac:spMk id="32" creationId="{80A8E4CF-0301-400B-B9D9-61358E337BCB}"/>
          </ac:spMkLst>
        </pc:spChg>
        <pc:spChg chg="del">
          <ac:chgData name="LOUKAKOS Panagiotis" userId="1799d541-2502-4a7d-985e-b2f54cf33f2d" providerId="ADAL" clId="{ABB7E0D0-3D27-40A0-A9A5-FA8120366F4C}" dt="2019-08-05T11:23:08.914" v="0" actId="478"/>
          <ac:spMkLst>
            <pc:docMk/>
            <pc:sldMk cId="2189144388" sldId="257"/>
            <ac:spMk id="33" creationId="{6777B31E-EB13-4160-ACDE-A613FA77BD2F}"/>
          </ac:spMkLst>
        </pc:spChg>
        <pc:spChg chg="del">
          <ac:chgData name="LOUKAKOS Panagiotis" userId="1799d541-2502-4a7d-985e-b2f54cf33f2d" providerId="ADAL" clId="{ABB7E0D0-3D27-40A0-A9A5-FA8120366F4C}" dt="2019-08-05T11:23:08.914" v="0" actId="478"/>
          <ac:spMkLst>
            <pc:docMk/>
            <pc:sldMk cId="2189144388" sldId="257"/>
            <ac:spMk id="34" creationId="{008974B3-45A7-4125-8EBD-51465F0A4200}"/>
          </ac:spMkLst>
        </pc:spChg>
        <pc:spChg chg="add">
          <ac:chgData name="LOUKAKOS Panagiotis" userId="1799d541-2502-4a7d-985e-b2f54cf33f2d" providerId="ADAL" clId="{ABB7E0D0-3D27-40A0-A9A5-FA8120366F4C}" dt="2019-08-05T11:23:14.506" v="1"/>
          <ac:spMkLst>
            <pc:docMk/>
            <pc:sldMk cId="2189144388" sldId="257"/>
            <ac:spMk id="35" creationId="{5911764B-8650-481C-8DC3-69526133CE77}"/>
          </ac:spMkLst>
        </pc:spChg>
        <pc:spChg chg="add">
          <ac:chgData name="LOUKAKOS Panagiotis" userId="1799d541-2502-4a7d-985e-b2f54cf33f2d" providerId="ADAL" clId="{ABB7E0D0-3D27-40A0-A9A5-FA8120366F4C}" dt="2019-08-05T11:23:14.506" v="1"/>
          <ac:spMkLst>
            <pc:docMk/>
            <pc:sldMk cId="2189144388" sldId="257"/>
            <ac:spMk id="36" creationId="{846DDACF-ACA7-43AF-917F-C4FFD56AD027}"/>
          </ac:spMkLst>
        </pc:spChg>
        <pc:spChg chg="add">
          <ac:chgData name="LOUKAKOS Panagiotis" userId="1799d541-2502-4a7d-985e-b2f54cf33f2d" providerId="ADAL" clId="{ABB7E0D0-3D27-40A0-A9A5-FA8120366F4C}" dt="2019-08-05T11:23:14.506" v="1"/>
          <ac:spMkLst>
            <pc:docMk/>
            <pc:sldMk cId="2189144388" sldId="257"/>
            <ac:spMk id="37" creationId="{63AF940B-65FF-4B18-9083-0C029C2C6D11}"/>
          </ac:spMkLst>
        </pc:spChg>
        <pc:spChg chg="add">
          <ac:chgData name="LOUKAKOS Panagiotis" userId="1799d541-2502-4a7d-985e-b2f54cf33f2d" providerId="ADAL" clId="{ABB7E0D0-3D27-40A0-A9A5-FA8120366F4C}" dt="2019-08-05T11:23:14.506" v="1"/>
          <ac:spMkLst>
            <pc:docMk/>
            <pc:sldMk cId="2189144388" sldId="257"/>
            <ac:spMk id="38" creationId="{DF1DE2CD-6066-4B65-AF3B-EEB420A76FD1}"/>
          </ac:spMkLst>
        </pc:spChg>
        <pc:spChg chg="del">
          <ac:chgData name="LOUKAKOS Panagiotis" userId="1799d541-2502-4a7d-985e-b2f54cf33f2d" providerId="ADAL" clId="{ABB7E0D0-3D27-40A0-A9A5-FA8120366F4C}" dt="2019-08-05T11:23:08.914" v="0" actId="478"/>
          <ac:spMkLst>
            <pc:docMk/>
            <pc:sldMk cId="2189144388" sldId="257"/>
            <ac:spMk id="39" creationId="{46AEB042-E447-4107-AF43-CE9FA8569FFB}"/>
          </ac:spMkLst>
        </pc:spChg>
        <pc:spChg chg="del">
          <ac:chgData name="LOUKAKOS Panagiotis" userId="1799d541-2502-4a7d-985e-b2f54cf33f2d" providerId="ADAL" clId="{ABB7E0D0-3D27-40A0-A9A5-FA8120366F4C}" dt="2019-08-05T11:23:08.914" v="0" actId="478"/>
          <ac:spMkLst>
            <pc:docMk/>
            <pc:sldMk cId="2189144388" sldId="257"/>
            <ac:spMk id="40" creationId="{22A1884F-B94A-41D8-B6A1-1B16127B6BDB}"/>
          </ac:spMkLst>
        </pc:spChg>
        <pc:spChg chg="del">
          <ac:chgData name="LOUKAKOS Panagiotis" userId="1799d541-2502-4a7d-985e-b2f54cf33f2d" providerId="ADAL" clId="{ABB7E0D0-3D27-40A0-A9A5-FA8120366F4C}" dt="2019-08-05T11:23:08.914" v="0" actId="478"/>
          <ac:spMkLst>
            <pc:docMk/>
            <pc:sldMk cId="2189144388" sldId="257"/>
            <ac:spMk id="41" creationId="{678CC08E-D811-4D2C-885D-D88B3BB5C0B6}"/>
          </ac:spMkLst>
        </pc:spChg>
        <pc:spChg chg="del">
          <ac:chgData name="LOUKAKOS Panagiotis" userId="1799d541-2502-4a7d-985e-b2f54cf33f2d" providerId="ADAL" clId="{ABB7E0D0-3D27-40A0-A9A5-FA8120366F4C}" dt="2019-08-05T11:23:08.914" v="0" actId="478"/>
          <ac:spMkLst>
            <pc:docMk/>
            <pc:sldMk cId="2189144388" sldId="257"/>
            <ac:spMk id="42" creationId="{A9F5FF74-539B-46B3-9E31-7E1DE9E741BD}"/>
          </ac:spMkLst>
        </pc:spChg>
        <pc:spChg chg="add del mod">
          <ac:chgData name="LOUKAKOS Panagiotis" userId="1799d541-2502-4a7d-985e-b2f54cf33f2d" providerId="ADAL" clId="{ABB7E0D0-3D27-40A0-A9A5-FA8120366F4C}" dt="2019-08-05T11:23:44.655" v="10" actId="478"/>
          <ac:spMkLst>
            <pc:docMk/>
            <pc:sldMk cId="2189144388" sldId="257"/>
            <ac:spMk id="43" creationId="{0EC4CB16-E3F6-456C-B47C-4DACF3B8C952}"/>
          </ac:spMkLst>
        </pc:spChg>
        <pc:spChg chg="add del">
          <ac:chgData name="LOUKAKOS Panagiotis" userId="1799d541-2502-4a7d-985e-b2f54cf33f2d" providerId="ADAL" clId="{ABB7E0D0-3D27-40A0-A9A5-FA8120366F4C}" dt="2019-08-05T11:23:43.520" v="9" actId="478"/>
          <ac:spMkLst>
            <pc:docMk/>
            <pc:sldMk cId="2189144388" sldId="257"/>
            <ac:spMk id="44" creationId="{107C7EA0-143B-4163-99D3-CAF8FF5AB7FD}"/>
          </ac:spMkLst>
        </pc:spChg>
        <pc:spChg chg="add">
          <ac:chgData name="LOUKAKOS Panagiotis" userId="1799d541-2502-4a7d-985e-b2f54cf33f2d" providerId="ADAL" clId="{ABB7E0D0-3D27-40A0-A9A5-FA8120366F4C}" dt="2019-08-05T11:23:14.506" v="1"/>
          <ac:spMkLst>
            <pc:docMk/>
            <pc:sldMk cId="2189144388" sldId="257"/>
            <ac:spMk id="45" creationId="{566A9D3F-43C7-44FC-B02B-C2DC2D57EB10}"/>
          </ac:spMkLst>
        </pc:spChg>
        <pc:spChg chg="add del">
          <ac:chgData name="LOUKAKOS Panagiotis" userId="1799d541-2502-4a7d-985e-b2f54cf33f2d" providerId="ADAL" clId="{ABB7E0D0-3D27-40A0-A9A5-FA8120366F4C}" dt="2019-08-05T11:23:31.281" v="3" actId="478"/>
          <ac:spMkLst>
            <pc:docMk/>
            <pc:sldMk cId="2189144388" sldId="257"/>
            <ac:spMk id="47" creationId="{A4787B40-D2C2-4DBE-A704-D9789AA19D8E}"/>
          </ac:spMkLst>
        </pc:spChg>
        <pc:spChg chg="add">
          <ac:chgData name="LOUKAKOS Panagiotis" userId="1799d541-2502-4a7d-985e-b2f54cf33f2d" providerId="ADAL" clId="{ABB7E0D0-3D27-40A0-A9A5-FA8120366F4C}" dt="2019-08-05T11:23:14.506" v="1"/>
          <ac:spMkLst>
            <pc:docMk/>
            <pc:sldMk cId="2189144388" sldId="257"/>
            <ac:spMk id="48" creationId="{E6B70B26-F927-4FCC-8036-A7DCC4F50343}"/>
          </ac:spMkLst>
        </pc:spChg>
        <pc:spChg chg="add mod">
          <ac:chgData name="LOUKAKOS Panagiotis" userId="1799d541-2502-4a7d-985e-b2f54cf33f2d" providerId="ADAL" clId="{ABB7E0D0-3D27-40A0-A9A5-FA8120366F4C}" dt="2019-08-05T11:23:34.768" v="5" actId="1076"/>
          <ac:spMkLst>
            <pc:docMk/>
            <pc:sldMk cId="2189144388" sldId="257"/>
            <ac:spMk id="49" creationId="{2F301FD8-3F2D-4D04-B5D3-900BA49C105A}"/>
          </ac:spMkLst>
        </pc:spChg>
        <pc:spChg chg="add mod">
          <ac:chgData name="LOUKAKOS Panagiotis" userId="1799d541-2502-4a7d-985e-b2f54cf33f2d" providerId="ADAL" clId="{ABB7E0D0-3D27-40A0-A9A5-FA8120366F4C}" dt="2019-08-05T11:23:47.458" v="11" actId="1076"/>
          <ac:spMkLst>
            <pc:docMk/>
            <pc:sldMk cId="2189144388" sldId="257"/>
            <ac:spMk id="50" creationId="{9311265F-F2F8-468C-B3A6-AFE9F71AEA2E}"/>
          </ac:spMkLst>
        </pc:spChg>
        <pc:spChg chg="add mod">
          <ac:chgData name="LOUKAKOS Panagiotis" userId="1799d541-2502-4a7d-985e-b2f54cf33f2d" providerId="ADAL" clId="{ABB7E0D0-3D27-40A0-A9A5-FA8120366F4C}" dt="2019-08-05T11:23:50.802" v="12" actId="1076"/>
          <ac:spMkLst>
            <pc:docMk/>
            <pc:sldMk cId="2189144388" sldId="257"/>
            <ac:spMk id="51" creationId="{DE12249D-A7C7-44C2-9D0C-87A068CCE887}"/>
          </ac:spMkLst>
        </pc:spChg>
        <pc:picChg chg="add">
          <ac:chgData name="LOUKAKOS Panagiotis" userId="1799d541-2502-4a7d-985e-b2f54cf33f2d" providerId="ADAL" clId="{ABB7E0D0-3D27-40A0-A9A5-FA8120366F4C}" dt="2019-08-05T11:23:14.506" v="1"/>
          <ac:picMkLst>
            <pc:docMk/>
            <pc:sldMk cId="2189144388" sldId="257"/>
            <ac:picMk id="46" creationId="{DD49FA94-2C54-48DF-AA7F-5D2F044A5FBC}"/>
          </ac:picMkLst>
        </pc:picChg>
        <pc:picChg chg="del">
          <ac:chgData name="LOUKAKOS Panagiotis" userId="1799d541-2502-4a7d-985e-b2f54cf33f2d" providerId="ADAL" clId="{ABB7E0D0-3D27-40A0-A9A5-FA8120366F4C}" dt="2019-08-05T11:23:08.914" v="0" actId="478"/>
          <ac:picMkLst>
            <pc:docMk/>
            <pc:sldMk cId="2189144388" sldId="257"/>
            <ac:picMk id="56" creationId="{74815D1A-B76E-4895-A3FE-0F345CE0A1B3}"/>
          </ac:picMkLst>
        </pc:picChg>
      </pc:sldChg>
      <pc:sldChg chg="add">
        <pc:chgData name="LOUKAKOS Panagiotis" userId="1799d541-2502-4a7d-985e-b2f54cf33f2d" providerId="ADAL" clId="{ABB7E0D0-3D27-40A0-A9A5-FA8120366F4C}" dt="2019-08-05T11:23:23.992" v="2"/>
        <pc:sldMkLst>
          <pc:docMk/>
          <pc:sldMk cId="3067016624" sldId="258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BD551-3707-4427-BA1B-6FBDA56D4C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A7E6C9-1B20-446E-9DEC-35A97AFF5A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23DE9D-C388-4B72-9B6A-CFE4FF433E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ADE6F-8210-44A8-BA49-2C388A85B968}" type="datetimeFigureOut">
              <a:rPr lang="en-US" smtClean="0"/>
              <a:t>8/5/2019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96C2FD-1C9E-44A1-B9D8-3C8E5B8B9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77390B-FAF1-4AC6-AAEF-C57D83CE0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021B5-BA20-4E56-8213-E6EC47CC8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241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0E65E6-DD28-4915-A137-B698B514C6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8611B2-1E75-4C0B-BEBC-5EDAA6D7F1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8AC078-9F43-479E-8342-AC82CF071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ADE6F-8210-44A8-BA49-2C388A85B968}" type="datetimeFigureOut">
              <a:rPr lang="en-US" smtClean="0"/>
              <a:t>8/5/2019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8576DC-860B-4D5E-AB25-B5183A661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2F02DD-40CA-4317-AAB0-BA1632A7F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021B5-BA20-4E56-8213-E6EC47CC8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203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514309C-69AB-4AEB-8EE6-37E9E09780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F1B3166-F97B-4048-AD45-4A4971F6B2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65E793-4064-4687-9B77-3F4AEF708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ADE6F-8210-44A8-BA49-2C388A85B968}" type="datetimeFigureOut">
              <a:rPr lang="en-US" smtClean="0"/>
              <a:t>8/5/2019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E9A571-499C-4B95-B48F-660BF27B2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F0C64D-26C5-4B05-BD41-387E75325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021B5-BA20-4E56-8213-E6EC47CC8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8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DBBC8F-00CB-4848-94D1-1F9F7D7A40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0BBBD2-CAD1-4320-B1C3-0125F34CD8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FF1443-8F35-448B-8508-06116E54D7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ADE6F-8210-44A8-BA49-2C388A85B968}" type="datetimeFigureOut">
              <a:rPr lang="en-US" smtClean="0"/>
              <a:t>8/5/2019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2257BC-AD1A-4FE8-8786-C1BDB2E9DE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6F29ED-0966-4712-A0D7-57EEF169FD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021B5-BA20-4E56-8213-E6EC47CC8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502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719E7A-93D6-4AEC-950F-8B0A3D9EB1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7CEB5E-60F3-497E-AA39-6DC86A9E2A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0AB279-7AD7-4596-B638-6AF3F1AEA1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ADE6F-8210-44A8-BA49-2C388A85B968}" type="datetimeFigureOut">
              <a:rPr lang="en-US" smtClean="0"/>
              <a:t>8/5/2019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70E45B-40E5-4C08-9ADC-B4142AEF08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4F6841-B3E5-4EE3-9153-4477ADC9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021B5-BA20-4E56-8213-E6EC47CC8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164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D324A4-9F19-40B4-8F76-D70A9427D2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6E01D8-7802-4422-A92A-0327BC50D7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2E631F-FEAF-4512-83E4-F72CB19144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3CF93B-4A0A-4C54-9722-1E2FA6AC15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ADE6F-8210-44A8-BA49-2C388A85B968}" type="datetimeFigureOut">
              <a:rPr lang="en-US" smtClean="0"/>
              <a:t>8/5/2019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996399-708E-42D0-97A6-19220E265A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8AAC12-877B-4739-AE09-7952375CB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021B5-BA20-4E56-8213-E6EC47CC8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695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D316A5-FF0C-4957-A7B2-568D8CED41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971B50-BFB8-4993-BD9E-1C331AD18B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D8CA6E-2346-4C31-988D-774B11B56B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4124AF-BABB-4421-A474-0CAB10117A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E2AF221-534B-4D29-8D68-57A7D7C9E9A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985E07-4640-494D-ABA4-A7E6CAEF40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ADE6F-8210-44A8-BA49-2C388A85B968}" type="datetimeFigureOut">
              <a:rPr lang="en-US" smtClean="0"/>
              <a:t>8/5/2019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634AEE7-F392-4D32-9088-FE18B2203C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5D3E20-5434-4368-8F38-458485816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021B5-BA20-4E56-8213-E6EC47CC8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964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4345B4-47C2-4996-A1ED-B02A950A93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611714-CDAC-4FB6-BF76-0E47AB39D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ADE6F-8210-44A8-BA49-2C388A85B968}" type="datetimeFigureOut">
              <a:rPr lang="en-US" smtClean="0"/>
              <a:t>8/5/2019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7E2955-B825-40F1-A9CB-01BD247719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AAF0C3-4CB3-451E-A2C0-C22FF2AA2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021B5-BA20-4E56-8213-E6EC47CC8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636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14320E-C958-491D-9A7F-1388AA4CE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ADE6F-8210-44A8-BA49-2C388A85B968}" type="datetimeFigureOut">
              <a:rPr lang="en-US" smtClean="0"/>
              <a:t>8/5/2019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A7950A-CA03-48EF-89E6-EB5359064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087061-FF6D-464D-9664-268D756DC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021B5-BA20-4E56-8213-E6EC47CC8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525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4B1FB0-112C-4F57-BFDC-FC966CB00E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4281F5-F020-494C-855A-E7BD618AB6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126356-8CAB-4236-9675-8C47F72592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9C2E15-D842-4DD6-9A37-B85A9A2D4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ADE6F-8210-44A8-BA49-2C388A85B968}" type="datetimeFigureOut">
              <a:rPr lang="en-US" smtClean="0"/>
              <a:t>8/5/2019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862169-D001-4959-85E2-7B4131099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EAC167-2344-4146-A494-CFA12B8D3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021B5-BA20-4E56-8213-E6EC47CC8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30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FA52E1-133D-44D2-B14F-60D88C383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A6EB05B-DB66-4A7F-BAED-F9184DE2B26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F02237-4FDE-43C4-B1F6-595BE5FABB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BA4245-730F-4D66-91BD-32E8F76C8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ADE6F-8210-44A8-BA49-2C388A85B968}" type="datetimeFigureOut">
              <a:rPr lang="en-US" smtClean="0"/>
              <a:t>8/5/2019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092521-7717-417D-9AFC-80C9E660A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66FED1-001B-4CAA-A0CF-EA89B1C06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021B5-BA20-4E56-8213-E6EC47CC8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235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5C5A3F3-B956-46BC-B4B7-0BFF0FB78A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B153BF-C77D-4A34-B651-3059023750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FB5305-9F76-4495-A445-3D9C43BBD4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8ADE6F-8210-44A8-BA49-2C388A85B968}" type="datetimeFigureOut">
              <a:rPr lang="en-US" smtClean="0"/>
              <a:t>8/5/2019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89ECEA-F86A-4CFF-88BF-3174A54241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AE8E3E-756C-4704-B484-9E7FE5BCF2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1021B5-BA20-4E56-8213-E6EC47CC89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192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5B5E5B06-077E-492E-A9BA-48E8A8D4D9D3}"/>
              </a:ext>
            </a:extLst>
          </p:cNvPr>
          <p:cNvSpPr/>
          <p:nvPr/>
        </p:nvSpPr>
        <p:spPr>
          <a:xfrm>
            <a:off x="3609120" y="232410"/>
            <a:ext cx="3841244" cy="7590790"/>
          </a:xfrm>
          <a:prstGeom prst="roundRect">
            <a:avLst>
              <a:gd name="adj" fmla="val 5914"/>
            </a:avLst>
          </a:prstGeom>
          <a:solidFill>
            <a:schemeClr val="bg1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1C02DE7-FAEC-4545-8515-40A069EF0702}"/>
              </a:ext>
            </a:extLst>
          </p:cNvPr>
          <p:cNvSpPr txBox="1"/>
          <p:nvPr/>
        </p:nvSpPr>
        <p:spPr>
          <a:xfrm>
            <a:off x="4011209" y="404020"/>
            <a:ext cx="2924175" cy="70788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rgbClr val="0070C0"/>
                </a:solidFill>
              </a:rPr>
              <a:t>Technical Message Structure validation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AD51AE-B3F0-4A5B-A8FB-15B05B824F59}"/>
              </a:ext>
            </a:extLst>
          </p:cNvPr>
          <p:cNvSpPr txBox="1"/>
          <p:nvPr/>
        </p:nvSpPr>
        <p:spPr>
          <a:xfrm>
            <a:off x="4011209" y="1293078"/>
            <a:ext cx="3069041" cy="44627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Syntax/Structural Validation</a:t>
            </a:r>
          </a:p>
          <a:p>
            <a:pPr algn="ctr"/>
            <a:r>
              <a:rPr lang="en-US" sz="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(without R/C/TRs/TRTs/BRTs)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836F38C-A10D-4705-AF78-387CEB45C74F}"/>
              </a:ext>
            </a:extLst>
          </p:cNvPr>
          <p:cNvSpPr txBox="1"/>
          <p:nvPr/>
        </p:nvSpPr>
        <p:spPr>
          <a:xfrm>
            <a:off x="4221480" y="1920526"/>
            <a:ext cx="2627571" cy="30777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/>
              <a:t>XSD</a:t>
            </a:r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C700986-2B8B-4E2D-AB69-7CD2878AD117}"/>
              </a:ext>
            </a:extLst>
          </p:cNvPr>
          <p:cNvSpPr/>
          <p:nvPr/>
        </p:nvSpPr>
        <p:spPr>
          <a:xfrm>
            <a:off x="4011209" y="2697862"/>
            <a:ext cx="3069041" cy="4045838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FDE77A2-3A17-4357-A6B2-B299757E2E5D}"/>
              </a:ext>
            </a:extLst>
          </p:cNvPr>
          <p:cNvSpPr txBox="1"/>
          <p:nvPr/>
        </p:nvSpPr>
        <p:spPr>
          <a:xfrm>
            <a:off x="4011209" y="2697863"/>
            <a:ext cx="3069041" cy="446276"/>
          </a:xfrm>
          <a:prstGeom prst="rect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Semantic Validation</a:t>
            </a:r>
          </a:p>
          <a:p>
            <a:pPr algn="ctr"/>
            <a:r>
              <a:rPr lang="en-US" sz="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Codelists + Rules &amp; Conditions (S/BRTs/TRTs/C/R/TRs)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5597DC3-DCEA-4A7A-9FC8-5DC1E31B7320}"/>
              </a:ext>
            </a:extLst>
          </p:cNvPr>
          <p:cNvSpPr txBox="1"/>
          <p:nvPr/>
        </p:nvSpPr>
        <p:spPr>
          <a:xfrm>
            <a:off x="4498125" y="3842095"/>
            <a:ext cx="2350926" cy="30777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dirty="0">
                <a:solidFill>
                  <a:schemeClr val="tx1"/>
                </a:solidFill>
              </a:rPr>
              <a:t>Sequencing Rules (</a:t>
            </a:r>
            <a:r>
              <a:rPr lang="en-US" dirty="0" err="1">
                <a:solidFill>
                  <a:schemeClr val="tx1"/>
                </a:solidFill>
              </a:rPr>
              <a:t>Sxxxx</a:t>
            </a:r>
            <a:r>
              <a:rPr lang="en-US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82C3937-6986-4961-95B4-EB1D46A9B572}"/>
              </a:ext>
            </a:extLst>
          </p:cNvPr>
          <p:cNvSpPr txBox="1"/>
          <p:nvPr/>
        </p:nvSpPr>
        <p:spPr>
          <a:xfrm>
            <a:off x="4495920" y="5788532"/>
            <a:ext cx="2353131" cy="30777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>
                <a:solidFill>
                  <a:schemeClr val="tx1"/>
                </a:solidFill>
              </a:rPr>
              <a:t>Rules (Rxxxx)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5725B6C-6DD3-4B2F-9064-3BBB76653C55}"/>
              </a:ext>
            </a:extLst>
          </p:cNvPr>
          <p:cNvSpPr txBox="1"/>
          <p:nvPr/>
        </p:nvSpPr>
        <p:spPr>
          <a:xfrm>
            <a:off x="4496263" y="5309886"/>
            <a:ext cx="2353131" cy="30777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Conditions (</a:t>
            </a:r>
            <a:r>
              <a:rPr lang="en-US" sz="1400" b="1" dirty="0" err="1">
                <a:solidFill>
                  <a:schemeClr val="tx1"/>
                </a:solidFill>
              </a:rPr>
              <a:t>Cxxxx</a:t>
            </a:r>
            <a:r>
              <a:rPr lang="en-US" sz="1400" b="1" dirty="0">
                <a:solidFill>
                  <a:schemeClr val="tx1"/>
                </a:solidFill>
              </a:rPr>
              <a:t>)</a:t>
            </a:r>
            <a:endParaRPr lang="en-US" sz="900" b="1" dirty="0">
              <a:solidFill>
                <a:schemeClr val="tx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1C9969F-9909-4689-ADE4-EF8C79C9F964}"/>
              </a:ext>
            </a:extLst>
          </p:cNvPr>
          <p:cNvSpPr txBox="1"/>
          <p:nvPr/>
        </p:nvSpPr>
        <p:spPr>
          <a:xfrm>
            <a:off x="4496263" y="4831240"/>
            <a:ext cx="2353131" cy="30777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TRTs (</a:t>
            </a:r>
            <a:r>
              <a:rPr lang="en-US" sz="1400" b="1" dirty="0" err="1"/>
              <a:t>Exxxx</a:t>
            </a:r>
            <a:r>
              <a:rPr lang="en-US" sz="1400" b="1" dirty="0"/>
              <a:t>)</a:t>
            </a:r>
            <a:endParaRPr lang="en-US" sz="900" b="1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0A8E4CF-0301-400B-B9D9-61358E337BCB}"/>
              </a:ext>
            </a:extLst>
          </p:cNvPr>
          <p:cNvSpPr txBox="1"/>
          <p:nvPr/>
        </p:nvSpPr>
        <p:spPr>
          <a:xfrm>
            <a:off x="4498124" y="4370111"/>
            <a:ext cx="1132931" cy="307777"/>
          </a:xfrm>
          <a:prstGeom prst="rect">
            <a:avLst/>
          </a:prstGeom>
          <a:solidFill>
            <a:srgbClr val="FF9381"/>
          </a:solidFill>
          <a:ln>
            <a:solidFill>
              <a:srgbClr val="C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BRTs (B1xxx)</a:t>
            </a:r>
            <a:endParaRPr lang="en-US" sz="900" b="1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911764B-8650-481C-8DC3-69526133CE77}"/>
              </a:ext>
            </a:extLst>
          </p:cNvPr>
          <p:cNvSpPr txBox="1"/>
          <p:nvPr/>
        </p:nvSpPr>
        <p:spPr>
          <a:xfrm>
            <a:off x="5694212" y="4367956"/>
            <a:ext cx="1154839" cy="30777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BRTs (B2xxx)</a:t>
            </a:r>
            <a:endParaRPr lang="en-US" sz="900" b="1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46DDACF-ACA7-43AF-917F-C4FFD56AD027}"/>
              </a:ext>
            </a:extLst>
          </p:cNvPr>
          <p:cNvSpPr txBox="1"/>
          <p:nvPr/>
        </p:nvSpPr>
        <p:spPr>
          <a:xfrm>
            <a:off x="4495920" y="6255384"/>
            <a:ext cx="2353131" cy="30777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dirty="0">
                <a:solidFill>
                  <a:schemeClr val="tx1"/>
                </a:solidFill>
              </a:rPr>
              <a:t>Technical </a:t>
            </a:r>
            <a:r>
              <a:rPr lang="en-US">
                <a:solidFill>
                  <a:schemeClr val="tx1"/>
                </a:solidFill>
              </a:rPr>
              <a:t>Rules (Txxxx)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3AF940B-65FF-4B18-9083-0C029C2C6D11}"/>
              </a:ext>
            </a:extLst>
          </p:cNvPr>
          <p:cNvSpPr txBox="1"/>
          <p:nvPr/>
        </p:nvSpPr>
        <p:spPr>
          <a:xfrm>
            <a:off x="4011209" y="6842420"/>
            <a:ext cx="3069041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Guidelines</a:t>
            </a:r>
          </a:p>
          <a:p>
            <a:pPr algn="ctr"/>
            <a:r>
              <a:rPr lang="en-US" sz="1000" b="1" dirty="0">
                <a:solidFill>
                  <a:schemeClr val="tx1"/>
                </a:solidFill>
              </a:rPr>
              <a:t>(</a:t>
            </a:r>
            <a:r>
              <a:rPr lang="en-US" sz="1000" b="1" dirty="0" err="1">
                <a:solidFill>
                  <a:schemeClr val="tx1"/>
                </a:solidFill>
              </a:rPr>
              <a:t>Gxxxx</a:t>
            </a:r>
            <a:r>
              <a:rPr lang="en-US" sz="1000" b="1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38" name="Arrow: Down 37">
            <a:extLst>
              <a:ext uri="{FF2B5EF4-FFF2-40B4-BE49-F238E27FC236}">
                <a16:creationId xmlns:a16="http://schemas.microsoft.com/office/drawing/2014/main" id="{DF1DE2CD-6066-4B65-AF3B-EEB420A76FD1}"/>
              </a:ext>
            </a:extLst>
          </p:cNvPr>
          <p:cNvSpPr/>
          <p:nvPr/>
        </p:nvSpPr>
        <p:spPr>
          <a:xfrm>
            <a:off x="4011209" y="3911674"/>
            <a:ext cx="451313" cy="2696611"/>
          </a:xfrm>
          <a:prstGeom prst="downArrow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Validation sequence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66A9D3F-43C7-44FC-B02B-C2DC2D57EB10}"/>
              </a:ext>
            </a:extLst>
          </p:cNvPr>
          <p:cNvSpPr/>
          <p:nvPr/>
        </p:nvSpPr>
        <p:spPr>
          <a:xfrm>
            <a:off x="4011209" y="1293078"/>
            <a:ext cx="3069041" cy="1158022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6" name="Picture 45" descr="A close up of a sign&#10;&#10;Description automatically generated">
            <a:extLst>
              <a:ext uri="{FF2B5EF4-FFF2-40B4-BE49-F238E27FC236}">
                <a16:creationId xmlns:a16="http://schemas.microsoft.com/office/drawing/2014/main" id="{DD49FA94-2C54-48DF-AA7F-5D2F044A5F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7018" y="369245"/>
            <a:ext cx="978217" cy="795159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E6B70B26-F927-4FCC-8036-A7DCC4F50343}"/>
              </a:ext>
            </a:extLst>
          </p:cNvPr>
          <p:cNvSpPr txBox="1"/>
          <p:nvPr/>
        </p:nvSpPr>
        <p:spPr>
          <a:xfrm>
            <a:off x="4085246" y="3322980"/>
            <a:ext cx="2763805" cy="307777"/>
          </a:xfrm>
          <a:prstGeom prst="rect">
            <a:avLst/>
          </a:prstGeom>
          <a:solidFill>
            <a:srgbClr val="847985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Business Codelists</a:t>
            </a:r>
          </a:p>
        </p:txBody>
      </p:sp>
      <p:sp>
        <p:nvSpPr>
          <p:cNvPr id="49" name="Speech Bubble: Rectangle 48">
            <a:extLst>
              <a:ext uri="{FF2B5EF4-FFF2-40B4-BE49-F238E27FC236}">
                <a16:creationId xmlns:a16="http://schemas.microsoft.com/office/drawing/2014/main" id="{2F301FD8-3F2D-4D04-B5D3-900BA49C105A}"/>
              </a:ext>
            </a:extLst>
          </p:cNvPr>
          <p:cNvSpPr/>
          <p:nvPr/>
        </p:nvSpPr>
        <p:spPr>
          <a:xfrm>
            <a:off x="796527" y="2119091"/>
            <a:ext cx="2707458" cy="2296354"/>
          </a:xfrm>
          <a:prstGeom prst="wedgeRectCallout">
            <a:avLst>
              <a:gd name="adj1" fmla="val 89683"/>
              <a:gd name="adj2" fmla="val 52966"/>
            </a:avLst>
          </a:prstGeom>
          <a:solidFill>
            <a:srgbClr val="FF9381">
              <a:alpha val="50000"/>
            </a:srgb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>
                <a:solidFill>
                  <a:schemeClr val="tx1"/>
                </a:solidFill>
              </a:rPr>
              <a:t>Purpose: </a:t>
            </a:r>
            <a:r>
              <a:rPr lang="en-US" sz="1400" dirty="0">
                <a:solidFill>
                  <a:schemeClr val="tx1"/>
                </a:solidFill>
              </a:rPr>
              <a:t>a set of Rules and Conditions defining the Transitional Data Structure which is applicable for the whole lifecycle of any movement opened during the Transitional Period</a:t>
            </a:r>
          </a:p>
          <a:p>
            <a:endParaRPr lang="en-US" sz="1400" b="1" dirty="0">
              <a:solidFill>
                <a:schemeClr val="tx1"/>
              </a:solidFill>
            </a:endParaRPr>
          </a:p>
          <a:p>
            <a:r>
              <a:rPr lang="en-US" sz="1400" b="1" dirty="0">
                <a:solidFill>
                  <a:schemeClr val="tx1"/>
                </a:solidFill>
              </a:rPr>
              <a:t>Condition of validation: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</a:p>
          <a:p>
            <a:r>
              <a:rPr lang="en-US" sz="1400" dirty="0">
                <a:solidFill>
                  <a:schemeClr val="tx1"/>
                </a:solidFill>
              </a:rPr>
              <a:t>Decl. acceptance date ≤ end of TP</a:t>
            </a:r>
          </a:p>
        </p:txBody>
      </p:sp>
      <p:sp>
        <p:nvSpPr>
          <p:cNvPr id="50" name="Speech Bubble: Rectangle 49">
            <a:extLst>
              <a:ext uri="{FF2B5EF4-FFF2-40B4-BE49-F238E27FC236}">
                <a16:creationId xmlns:a16="http://schemas.microsoft.com/office/drawing/2014/main" id="{9311265F-F2F8-468C-B3A6-AFE9F71AEA2E}"/>
              </a:ext>
            </a:extLst>
          </p:cNvPr>
          <p:cNvSpPr/>
          <p:nvPr/>
        </p:nvSpPr>
        <p:spPr>
          <a:xfrm>
            <a:off x="7706503" y="2228303"/>
            <a:ext cx="3039874" cy="1600199"/>
          </a:xfrm>
          <a:prstGeom prst="wedgeRectCallout">
            <a:avLst>
              <a:gd name="adj1" fmla="val -80789"/>
              <a:gd name="adj2" fmla="val 92853"/>
            </a:avLst>
          </a:prstGeom>
          <a:solidFill>
            <a:schemeClr val="accent4">
              <a:alpha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>
                <a:solidFill>
                  <a:schemeClr val="tx1"/>
                </a:solidFill>
              </a:rPr>
              <a:t>Purpose: </a:t>
            </a:r>
            <a:r>
              <a:rPr lang="en-US" sz="1400" dirty="0">
                <a:solidFill>
                  <a:schemeClr val="tx1"/>
                </a:solidFill>
              </a:rPr>
              <a:t>apply some UCC data requirements,  defining the final structure for movements accepted after transition.</a:t>
            </a:r>
          </a:p>
          <a:p>
            <a:endParaRPr lang="en-US" sz="1400" dirty="0">
              <a:solidFill>
                <a:schemeClr val="tx1"/>
              </a:solidFill>
            </a:endParaRPr>
          </a:p>
          <a:p>
            <a:r>
              <a:rPr lang="en-US" sz="1400" b="1" dirty="0">
                <a:solidFill>
                  <a:schemeClr val="tx1"/>
                </a:solidFill>
              </a:rPr>
              <a:t>Condition of validation: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</a:p>
          <a:p>
            <a:r>
              <a:rPr lang="en-US" sz="1400" dirty="0">
                <a:solidFill>
                  <a:schemeClr val="tx1"/>
                </a:solidFill>
              </a:rPr>
              <a:t>Decl. acceptance date &gt; end of TP</a:t>
            </a:r>
          </a:p>
        </p:txBody>
      </p:sp>
      <p:sp>
        <p:nvSpPr>
          <p:cNvPr id="51" name="Speech Bubble: Rectangle 50">
            <a:extLst>
              <a:ext uri="{FF2B5EF4-FFF2-40B4-BE49-F238E27FC236}">
                <a16:creationId xmlns:a16="http://schemas.microsoft.com/office/drawing/2014/main" id="{DE12249D-A7C7-44C2-9D0C-87A068CCE887}"/>
              </a:ext>
            </a:extLst>
          </p:cNvPr>
          <p:cNvSpPr/>
          <p:nvPr/>
        </p:nvSpPr>
        <p:spPr>
          <a:xfrm>
            <a:off x="7706503" y="4557842"/>
            <a:ext cx="3253234" cy="1504087"/>
          </a:xfrm>
          <a:prstGeom prst="wedgeRectCallout">
            <a:avLst>
              <a:gd name="adj1" fmla="val -80699"/>
              <a:gd name="adj2" fmla="val -24657"/>
            </a:avLst>
          </a:prstGeom>
          <a:solidFill>
            <a:schemeClr val="accent5">
              <a:alpha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>
                <a:solidFill>
                  <a:schemeClr val="tx1"/>
                </a:solidFill>
              </a:rPr>
              <a:t>Purpose: </a:t>
            </a:r>
            <a:r>
              <a:rPr lang="en-US" sz="1400" dirty="0">
                <a:solidFill>
                  <a:schemeClr val="tx1"/>
                </a:solidFill>
              </a:rPr>
              <a:t>Additional restrictions to the BRT 1 to ensure the “two-way” conversion between the “Legacy” and “To Be” (during Transition)</a:t>
            </a:r>
          </a:p>
          <a:p>
            <a:r>
              <a:rPr lang="en-US" sz="1400" b="1" dirty="0">
                <a:solidFill>
                  <a:schemeClr val="tx1"/>
                </a:solidFill>
              </a:rPr>
              <a:t>Condition of validation: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</a:p>
          <a:p>
            <a:r>
              <a:rPr lang="en-US" sz="1400" dirty="0">
                <a:solidFill>
                  <a:schemeClr val="tx1"/>
                </a:solidFill>
              </a:rPr>
              <a:t>Msg submission date ≤ end of TP</a:t>
            </a:r>
          </a:p>
        </p:txBody>
      </p:sp>
    </p:spTree>
    <p:extLst>
      <p:ext uri="{BB962C8B-B14F-4D97-AF65-F5344CB8AC3E}">
        <p14:creationId xmlns:p14="http://schemas.microsoft.com/office/powerpoint/2010/main" val="21891443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5B5E5B06-077E-492E-A9BA-48E8A8D4D9D3}"/>
              </a:ext>
            </a:extLst>
          </p:cNvPr>
          <p:cNvSpPr/>
          <p:nvPr/>
        </p:nvSpPr>
        <p:spPr>
          <a:xfrm>
            <a:off x="3609120" y="232410"/>
            <a:ext cx="3841244" cy="7590790"/>
          </a:xfrm>
          <a:prstGeom prst="roundRect">
            <a:avLst>
              <a:gd name="adj" fmla="val 5914"/>
            </a:avLst>
          </a:prstGeom>
          <a:solidFill>
            <a:schemeClr val="bg1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1C02DE7-FAEC-4545-8515-40A069EF0702}"/>
              </a:ext>
            </a:extLst>
          </p:cNvPr>
          <p:cNvSpPr txBox="1"/>
          <p:nvPr/>
        </p:nvSpPr>
        <p:spPr>
          <a:xfrm>
            <a:off x="4011209" y="404020"/>
            <a:ext cx="2924175" cy="70788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rgbClr val="0070C0"/>
                </a:solidFill>
              </a:rPr>
              <a:t>Technical Message Structure validation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AD51AE-B3F0-4A5B-A8FB-15B05B824F59}"/>
              </a:ext>
            </a:extLst>
          </p:cNvPr>
          <p:cNvSpPr txBox="1"/>
          <p:nvPr/>
        </p:nvSpPr>
        <p:spPr>
          <a:xfrm>
            <a:off x="4011209" y="1293078"/>
            <a:ext cx="3069041" cy="44627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Syntax/Structural Validation</a:t>
            </a:r>
          </a:p>
          <a:p>
            <a:pPr algn="ctr"/>
            <a:r>
              <a:rPr lang="en-US" sz="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(without R/C/TRs/TRTs/BRTs)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836F38C-A10D-4705-AF78-387CEB45C74F}"/>
              </a:ext>
            </a:extLst>
          </p:cNvPr>
          <p:cNvSpPr txBox="1"/>
          <p:nvPr/>
        </p:nvSpPr>
        <p:spPr>
          <a:xfrm>
            <a:off x="4221480" y="1920526"/>
            <a:ext cx="2627571" cy="30777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/>
              <a:t>XSD</a:t>
            </a:r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C700986-2B8B-4E2D-AB69-7CD2878AD117}"/>
              </a:ext>
            </a:extLst>
          </p:cNvPr>
          <p:cNvSpPr/>
          <p:nvPr/>
        </p:nvSpPr>
        <p:spPr>
          <a:xfrm>
            <a:off x="4011209" y="2697862"/>
            <a:ext cx="3069041" cy="4045838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FDE77A2-3A17-4357-A6B2-B299757E2E5D}"/>
              </a:ext>
            </a:extLst>
          </p:cNvPr>
          <p:cNvSpPr txBox="1"/>
          <p:nvPr/>
        </p:nvSpPr>
        <p:spPr>
          <a:xfrm>
            <a:off x="4011209" y="2697863"/>
            <a:ext cx="3069041" cy="446276"/>
          </a:xfrm>
          <a:prstGeom prst="rect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Semantic Validation</a:t>
            </a:r>
          </a:p>
          <a:p>
            <a:pPr algn="ctr"/>
            <a:r>
              <a:rPr lang="en-US" sz="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Codelists + Rules &amp; Conditions (S/BRTs/TRTs/C/R/TRs)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5597DC3-DCEA-4A7A-9FC8-5DC1E31B7320}"/>
              </a:ext>
            </a:extLst>
          </p:cNvPr>
          <p:cNvSpPr txBox="1"/>
          <p:nvPr/>
        </p:nvSpPr>
        <p:spPr>
          <a:xfrm>
            <a:off x="4498125" y="3842095"/>
            <a:ext cx="2350926" cy="30777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dirty="0">
                <a:solidFill>
                  <a:schemeClr val="tx1"/>
                </a:solidFill>
              </a:rPr>
              <a:t>Sequencing Rules (</a:t>
            </a:r>
            <a:r>
              <a:rPr lang="en-US" dirty="0" err="1">
                <a:solidFill>
                  <a:schemeClr val="tx1"/>
                </a:solidFill>
              </a:rPr>
              <a:t>Sxxxx</a:t>
            </a:r>
            <a:r>
              <a:rPr lang="en-US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82C3937-6986-4961-95B4-EB1D46A9B572}"/>
              </a:ext>
            </a:extLst>
          </p:cNvPr>
          <p:cNvSpPr txBox="1"/>
          <p:nvPr/>
        </p:nvSpPr>
        <p:spPr>
          <a:xfrm>
            <a:off x="4495920" y="5788532"/>
            <a:ext cx="2353131" cy="30777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>
                <a:solidFill>
                  <a:schemeClr val="tx1"/>
                </a:solidFill>
              </a:rPr>
              <a:t>Rules (Rxxxx)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5725B6C-6DD3-4B2F-9064-3BBB76653C55}"/>
              </a:ext>
            </a:extLst>
          </p:cNvPr>
          <p:cNvSpPr txBox="1"/>
          <p:nvPr/>
        </p:nvSpPr>
        <p:spPr>
          <a:xfrm>
            <a:off x="4496263" y="5309886"/>
            <a:ext cx="2353131" cy="30777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Conditions (</a:t>
            </a:r>
            <a:r>
              <a:rPr lang="en-US" sz="1400" b="1" dirty="0" err="1">
                <a:solidFill>
                  <a:schemeClr val="tx1"/>
                </a:solidFill>
              </a:rPr>
              <a:t>Cxxxx</a:t>
            </a:r>
            <a:r>
              <a:rPr lang="en-US" sz="1400" b="1" dirty="0">
                <a:solidFill>
                  <a:schemeClr val="tx1"/>
                </a:solidFill>
              </a:rPr>
              <a:t>)</a:t>
            </a:r>
            <a:endParaRPr lang="en-US" sz="900" b="1" dirty="0">
              <a:solidFill>
                <a:schemeClr val="tx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1C9969F-9909-4689-ADE4-EF8C79C9F964}"/>
              </a:ext>
            </a:extLst>
          </p:cNvPr>
          <p:cNvSpPr txBox="1"/>
          <p:nvPr/>
        </p:nvSpPr>
        <p:spPr>
          <a:xfrm>
            <a:off x="4496263" y="4831240"/>
            <a:ext cx="2353131" cy="30777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TRTs (</a:t>
            </a:r>
            <a:r>
              <a:rPr lang="en-US" sz="1400" b="1" dirty="0" err="1"/>
              <a:t>Exxxx</a:t>
            </a:r>
            <a:r>
              <a:rPr lang="en-US" sz="1400" b="1" dirty="0"/>
              <a:t>)</a:t>
            </a:r>
            <a:endParaRPr lang="en-US" sz="900" b="1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0A8E4CF-0301-400B-B9D9-61358E337BCB}"/>
              </a:ext>
            </a:extLst>
          </p:cNvPr>
          <p:cNvSpPr txBox="1"/>
          <p:nvPr/>
        </p:nvSpPr>
        <p:spPr>
          <a:xfrm>
            <a:off x="4498124" y="4370111"/>
            <a:ext cx="1132931" cy="307777"/>
          </a:xfrm>
          <a:prstGeom prst="rect">
            <a:avLst/>
          </a:prstGeom>
          <a:solidFill>
            <a:srgbClr val="FF9381"/>
          </a:solidFill>
          <a:ln>
            <a:solidFill>
              <a:srgbClr val="C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BRTs (B1xxx)</a:t>
            </a:r>
            <a:endParaRPr lang="en-US" sz="900" b="1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911764B-8650-481C-8DC3-69526133CE77}"/>
              </a:ext>
            </a:extLst>
          </p:cNvPr>
          <p:cNvSpPr txBox="1"/>
          <p:nvPr/>
        </p:nvSpPr>
        <p:spPr>
          <a:xfrm>
            <a:off x="5694212" y="4367956"/>
            <a:ext cx="1154839" cy="30777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BRTs (B2xxx)</a:t>
            </a:r>
            <a:endParaRPr lang="en-US" sz="900" b="1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46DDACF-ACA7-43AF-917F-C4FFD56AD027}"/>
              </a:ext>
            </a:extLst>
          </p:cNvPr>
          <p:cNvSpPr txBox="1"/>
          <p:nvPr/>
        </p:nvSpPr>
        <p:spPr>
          <a:xfrm>
            <a:off x="4495920" y="6255384"/>
            <a:ext cx="2353131" cy="30777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dirty="0">
                <a:solidFill>
                  <a:schemeClr val="tx1"/>
                </a:solidFill>
              </a:rPr>
              <a:t>Technical </a:t>
            </a:r>
            <a:r>
              <a:rPr lang="en-US">
                <a:solidFill>
                  <a:schemeClr val="tx1"/>
                </a:solidFill>
              </a:rPr>
              <a:t>Rules (Txxxx)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3AF940B-65FF-4B18-9083-0C029C2C6D11}"/>
              </a:ext>
            </a:extLst>
          </p:cNvPr>
          <p:cNvSpPr txBox="1"/>
          <p:nvPr/>
        </p:nvSpPr>
        <p:spPr>
          <a:xfrm>
            <a:off x="4011209" y="6842420"/>
            <a:ext cx="3069041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Guidelines</a:t>
            </a:r>
          </a:p>
          <a:p>
            <a:pPr algn="ctr"/>
            <a:r>
              <a:rPr lang="en-US" sz="1000" b="1" dirty="0">
                <a:solidFill>
                  <a:schemeClr val="tx1"/>
                </a:solidFill>
              </a:rPr>
              <a:t>(</a:t>
            </a:r>
            <a:r>
              <a:rPr lang="en-US" sz="1000" b="1" dirty="0" err="1">
                <a:solidFill>
                  <a:schemeClr val="tx1"/>
                </a:solidFill>
              </a:rPr>
              <a:t>Gxxxx</a:t>
            </a:r>
            <a:r>
              <a:rPr lang="en-US" sz="1000" b="1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38" name="Arrow: Down 37">
            <a:extLst>
              <a:ext uri="{FF2B5EF4-FFF2-40B4-BE49-F238E27FC236}">
                <a16:creationId xmlns:a16="http://schemas.microsoft.com/office/drawing/2014/main" id="{DF1DE2CD-6066-4B65-AF3B-EEB420A76FD1}"/>
              </a:ext>
            </a:extLst>
          </p:cNvPr>
          <p:cNvSpPr/>
          <p:nvPr/>
        </p:nvSpPr>
        <p:spPr>
          <a:xfrm>
            <a:off x="4011209" y="3911674"/>
            <a:ext cx="451313" cy="2696611"/>
          </a:xfrm>
          <a:prstGeom prst="downArrow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Validation sequence</a:t>
            </a:r>
          </a:p>
        </p:txBody>
      </p:sp>
      <p:sp>
        <p:nvSpPr>
          <p:cNvPr id="43" name="Speech Bubble: Rectangle 42">
            <a:extLst>
              <a:ext uri="{FF2B5EF4-FFF2-40B4-BE49-F238E27FC236}">
                <a16:creationId xmlns:a16="http://schemas.microsoft.com/office/drawing/2014/main" id="{0EC4CB16-E3F6-456C-B47C-4DACF3B8C952}"/>
              </a:ext>
            </a:extLst>
          </p:cNvPr>
          <p:cNvSpPr/>
          <p:nvPr/>
        </p:nvSpPr>
        <p:spPr>
          <a:xfrm>
            <a:off x="7772906" y="3835718"/>
            <a:ext cx="2628394" cy="532238"/>
          </a:xfrm>
          <a:prstGeom prst="wedgeRectCallout">
            <a:avLst>
              <a:gd name="adj1" fmla="val -87595"/>
              <a:gd name="adj2" fmla="val 75377"/>
            </a:avLst>
          </a:prstGeom>
          <a:solidFill>
            <a:schemeClr val="accent4">
              <a:alpha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>
                <a:solidFill>
                  <a:schemeClr val="tx1"/>
                </a:solidFill>
              </a:rPr>
              <a:t>Condition of validation: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</a:p>
          <a:p>
            <a:r>
              <a:rPr lang="en-US" sz="1400" dirty="0">
                <a:solidFill>
                  <a:schemeClr val="tx1"/>
                </a:solidFill>
              </a:rPr>
              <a:t>Decl. acceptance date &gt; end of TP</a:t>
            </a:r>
          </a:p>
        </p:txBody>
      </p:sp>
      <p:sp>
        <p:nvSpPr>
          <p:cNvPr id="44" name="Speech Bubble: Rectangle 43">
            <a:extLst>
              <a:ext uri="{FF2B5EF4-FFF2-40B4-BE49-F238E27FC236}">
                <a16:creationId xmlns:a16="http://schemas.microsoft.com/office/drawing/2014/main" id="{107C7EA0-143B-4163-99D3-CAF8FF5AB7FD}"/>
              </a:ext>
            </a:extLst>
          </p:cNvPr>
          <p:cNvSpPr/>
          <p:nvPr/>
        </p:nvSpPr>
        <p:spPr>
          <a:xfrm>
            <a:off x="7772906" y="4675733"/>
            <a:ext cx="2628394" cy="641281"/>
          </a:xfrm>
          <a:prstGeom prst="wedgeRectCallout">
            <a:avLst>
              <a:gd name="adj1" fmla="val -87377"/>
              <a:gd name="adj2" fmla="val -2853"/>
            </a:avLst>
          </a:prstGeom>
          <a:solidFill>
            <a:schemeClr val="accent5">
              <a:alpha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>
                <a:solidFill>
                  <a:schemeClr val="tx1"/>
                </a:solidFill>
              </a:rPr>
              <a:t>Condition of validation: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</a:p>
          <a:p>
            <a:r>
              <a:rPr lang="en-US" sz="1400" dirty="0">
                <a:solidFill>
                  <a:schemeClr val="tx1"/>
                </a:solidFill>
              </a:rPr>
              <a:t>Msg submission date ≤ end of TP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66A9D3F-43C7-44FC-B02B-C2DC2D57EB10}"/>
              </a:ext>
            </a:extLst>
          </p:cNvPr>
          <p:cNvSpPr/>
          <p:nvPr/>
        </p:nvSpPr>
        <p:spPr>
          <a:xfrm>
            <a:off x="4011209" y="1293078"/>
            <a:ext cx="3069041" cy="1158022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6" name="Picture 45" descr="A close up of a sign&#10;&#10;Description automatically generated">
            <a:extLst>
              <a:ext uri="{FF2B5EF4-FFF2-40B4-BE49-F238E27FC236}">
                <a16:creationId xmlns:a16="http://schemas.microsoft.com/office/drawing/2014/main" id="{DD49FA94-2C54-48DF-AA7F-5D2F044A5F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7018" y="369245"/>
            <a:ext cx="978217" cy="795159"/>
          </a:xfrm>
          <a:prstGeom prst="rect">
            <a:avLst/>
          </a:prstGeom>
        </p:spPr>
      </p:pic>
      <p:sp>
        <p:nvSpPr>
          <p:cNvPr id="47" name="Speech Bubble: Rectangle 46">
            <a:extLst>
              <a:ext uri="{FF2B5EF4-FFF2-40B4-BE49-F238E27FC236}">
                <a16:creationId xmlns:a16="http://schemas.microsoft.com/office/drawing/2014/main" id="{A4787B40-D2C2-4DBE-A704-D9789AA19D8E}"/>
              </a:ext>
            </a:extLst>
          </p:cNvPr>
          <p:cNvSpPr/>
          <p:nvPr/>
        </p:nvSpPr>
        <p:spPr>
          <a:xfrm>
            <a:off x="766791" y="3182119"/>
            <a:ext cx="2707458" cy="729555"/>
          </a:xfrm>
          <a:prstGeom prst="wedgeRectCallout">
            <a:avLst>
              <a:gd name="adj1" fmla="val 92849"/>
              <a:gd name="adj2" fmla="val 122162"/>
            </a:avLst>
          </a:prstGeom>
          <a:solidFill>
            <a:srgbClr val="FF9381">
              <a:alpha val="50000"/>
            </a:srgb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>
                <a:solidFill>
                  <a:schemeClr val="tx1"/>
                </a:solidFill>
              </a:rPr>
              <a:t>Condition of validation: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</a:p>
          <a:p>
            <a:r>
              <a:rPr lang="en-US" sz="1400" dirty="0">
                <a:solidFill>
                  <a:schemeClr val="tx1"/>
                </a:solidFill>
              </a:rPr>
              <a:t>Decl. acceptance date ≤ end of TP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6B70B26-F927-4FCC-8036-A7DCC4F50343}"/>
              </a:ext>
            </a:extLst>
          </p:cNvPr>
          <p:cNvSpPr txBox="1"/>
          <p:nvPr/>
        </p:nvSpPr>
        <p:spPr>
          <a:xfrm>
            <a:off x="4085246" y="3322980"/>
            <a:ext cx="2763805" cy="307777"/>
          </a:xfrm>
          <a:prstGeom prst="rect">
            <a:avLst/>
          </a:prstGeom>
          <a:solidFill>
            <a:srgbClr val="847985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Business Codelists</a:t>
            </a:r>
          </a:p>
        </p:txBody>
      </p:sp>
    </p:spTree>
    <p:extLst>
      <p:ext uri="{BB962C8B-B14F-4D97-AF65-F5344CB8AC3E}">
        <p14:creationId xmlns:p14="http://schemas.microsoft.com/office/powerpoint/2010/main" val="30670166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1AAEA470EEDF643980885FEC8596448" ma:contentTypeVersion="16" ma:contentTypeDescription="Create a new document." ma:contentTypeScope="" ma:versionID="f82abe8ee3102c566102afc7af9230ac">
  <xsd:schema xmlns:xsd="http://www.w3.org/2001/XMLSchema" xmlns:xs="http://www.w3.org/2001/XMLSchema" xmlns:p="http://schemas.microsoft.com/office/2006/metadata/properties" xmlns:ns2="26d8be52-d398-4af4-8c88-f8156a92ce2a" xmlns:ns3="25a5aa76-4b22-43c3-9bb9-6f2fb36d90b5" targetNamespace="http://schemas.microsoft.com/office/2006/metadata/properties" ma:root="true" ma:fieldsID="6a08b74d13b96931364a3812c3d3168f" ns2:_="" ns3:_="">
    <xsd:import namespace="26d8be52-d398-4af4-8c88-f8156a92ce2a"/>
    <xsd:import namespace="25a5aa76-4b22-43c3-9bb9-6f2fb36d90b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EventHashCode" minOccurs="0"/>
                <xsd:element ref="ns2:MediaServiceGenerationTime" minOccurs="0"/>
                <xsd:element ref="ns2:MediaServiceDateTaken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d8be52-d398-4af4-8c88-f8156a92ce2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internalName="MediaServiceAutoTags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6254810-351b-4400-ac85-83999116f2c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a5aa76-4b22-43c3-9bb9-6f2fb36d90b5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c4db4e78-1650-43b1-a7ee-a276efaf6506}" ma:internalName="TaxCatchAll" ma:showField="CatchAllData" ma:web="25a5aa76-4b22-43c3-9bb9-6f2fb36d90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6d8be52-d398-4af4-8c88-f8156a92ce2a">
      <Terms xmlns="http://schemas.microsoft.com/office/infopath/2007/PartnerControls"/>
    </lcf76f155ced4ddcb4097134ff3c332f>
    <TaxCatchAll xmlns="25a5aa76-4b22-43c3-9bb9-6f2fb36d90b5" xsi:nil="true"/>
  </documentManagement>
</p:properties>
</file>

<file path=customXml/itemProps1.xml><?xml version="1.0" encoding="utf-8"?>
<ds:datastoreItem xmlns:ds="http://schemas.openxmlformats.org/officeDocument/2006/customXml" ds:itemID="{7B219B48-5256-4E98-8520-825B79FBBC8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FD9E2FA-3C18-4231-8457-DA2250ED15E0}"/>
</file>

<file path=customXml/itemProps3.xml><?xml version="1.0" encoding="utf-8"?>
<ds:datastoreItem xmlns:ds="http://schemas.openxmlformats.org/officeDocument/2006/customXml" ds:itemID="{4401543C-2369-4889-87BE-3849D4CEE839}">
  <ds:schemaRefs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terms/"/>
    <ds:schemaRef ds:uri="26d8be52-d398-4af4-8c88-f8156a92ce2a"/>
    <ds:schemaRef ds:uri="http://schemas.microsoft.com/office/2006/metadata/properties"/>
    <ds:schemaRef ds:uri="http://schemas.openxmlformats.org/package/2006/metadata/core-properties"/>
    <ds:schemaRef ds:uri="25a5aa76-4b22-43c3-9bb9-6f2fb36d90b5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685</TotalTime>
  <Words>303</Words>
  <Application>Microsoft Office PowerPoint</Application>
  <PresentationFormat>Widescreen</PresentationFormat>
  <Paragraphs>51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LOUKAKOS Panagiotis</dc:creator>
  <cp:lastModifiedBy>LOUKAKOS Panagiotis</cp:lastModifiedBy>
  <cp:revision>9</cp:revision>
  <dcterms:created xsi:type="dcterms:W3CDTF">2019-08-04T18:29:29Z</dcterms:created>
  <dcterms:modified xsi:type="dcterms:W3CDTF">2019-08-05T11:23:56Z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0x01010031AAEA470EEDF643980885FEC8596448</vt:lpwstr>
  </property>
  <property fmtid="{D5CDD505-2E9C-101B-9397-08002B2CF9AE}" pid="3" name="MediaServiceImageTags">
    <vt:lpwstr/>
  </property>
</Properties>
</file>